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2"/>
  </p:notesMasterIdLst>
  <p:handoutMasterIdLst>
    <p:handoutMasterId r:id="rId13"/>
  </p:handoutMasterIdLst>
  <p:sldIdLst>
    <p:sldId id="351" r:id="rId6"/>
    <p:sldId id="271" r:id="rId7"/>
    <p:sldId id="357" r:id="rId8"/>
    <p:sldId id="352" r:id="rId9"/>
    <p:sldId id="358" r:id="rId10"/>
    <p:sldId id="35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174201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Set-up Your Pay Elections</a:t>
            </a: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CMSD employees will </a:t>
            </a:r>
            <a:r>
              <a:rPr lang="en-US" dirty="0"/>
              <a:t>not have a “Pay Elections” </a:t>
            </a:r>
            <a:r>
              <a:rPr lang="en-US" dirty="0" smtClean="0"/>
              <a:t>Worklet.  Instead, u</a:t>
            </a:r>
            <a:r>
              <a:rPr lang="en-US" dirty="0" smtClean="0"/>
              <a:t>se your “Pay” Worklet to access your Pay Elections. 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Set-up Your Pay Elections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28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CMSD employees cannot elect to have their paychecks mailed to them.  Contact the payroll department if you need your paycheck mailed to you.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Set-up Your Pay Elections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That’s it!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CMSD employees will not have a “Pay Elections” Worklet.  Instead, use your “Pay” Worklet to access your Pay Elections.  </a:t>
            </a:r>
            <a:endParaRPr lang="en-US" dirty="0" smtClean="0"/>
          </a:p>
          <a:p>
            <a:r>
              <a:rPr lang="en-US" dirty="0"/>
              <a:t>CMSD employees cannot elect to have their paychecks mailed to them.  Contact the payroll department if you need your paycheck mailed to you.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0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5405</TotalTime>
  <Words>168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Set-up Your Pay Elections Video</vt:lpstr>
      <vt:lpstr>Set-up Your Pay Elections Video</vt:lpstr>
      <vt:lpstr>In 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402</cp:revision>
  <cp:lastPrinted>2016-06-14T15:35:47Z</cp:lastPrinted>
  <dcterms:created xsi:type="dcterms:W3CDTF">2015-10-19T19:03:24Z</dcterms:created>
  <dcterms:modified xsi:type="dcterms:W3CDTF">2016-09-14T17:53:15Z</dcterms:modified>
</cp:coreProperties>
</file>